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ink/ink1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7T13:28:35.23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74403-A47F-4F23-9557-28976751530F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2F523-6B17-4CB9-BB7A-F665CED80F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66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1221BE-080C-4483-A65E-777425BB1F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56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C5F0C-AF2F-C8E5-667C-7863A7BEC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12A88-F237-0BD0-8FAB-2C28216C4A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1D9F6-0896-08EE-8F07-81A06845C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4A3C6-C2D5-529A-457A-C1E55193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672E2-374A-8512-A985-BF13069D3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483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7F81B-8BEC-84BA-B9BC-7264A0B08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06FDF-4987-A4C0-419A-D5F634914A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BC7ED-A160-DE9C-94CF-4036302AF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E8F2F-E132-680B-9335-CE2DBCAD7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B3552-0875-C948-E742-F4FDD792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43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513045-AEDE-1AB3-0733-FEB29818D7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EE7766-3F4E-8D17-C845-ABDFB8F51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C403CF-E541-EA6F-18F9-4A724AC4E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ABB50-37E2-134A-2D94-155DFA2C2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87329-33BF-3A58-8530-EE665ED7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5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84631-F792-82C5-5D3C-AD1F29DB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BFF9-2EE2-C109-14D2-A24E06C7C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86750-A8A9-8579-4DC9-A33791D1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CA29A-66DA-FC09-B8B4-2B83B7479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617D9-DAF0-466D-91DF-866D48BD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D23AA-2E42-20C4-09AC-3169E938E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8186F-F3FE-8691-87DA-E1D8260A5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D8618-011B-D0DD-CAEF-3BF9FDD4D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D53A9-2651-3DA2-47DE-1D3B7BC73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775AF-1F02-761A-6D2B-12F0DA11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73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4502F-A7F7-7249-0219-DF45FB23C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63146-3082-C4E3-DF3D-F85009A23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6D1D08-2D2A-5AAE-9539-127DBE313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C2FC5-9158-9F7D-5D1D-689CC77B0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010D1-8849-DCE4-5D3F-A250B0EE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D622A-91B6-308F-6556-D496D374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63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5B5FF-00FB-93B7-1831-F08DB356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11145-27A8-EE9C-2800-51379C897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7BC954-7BDB-6806-7A5D-370F598BA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BBC304-E9ED-B403-AA55-E168267244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99DC33-02EC-7440-FAF6-DE4617F5C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3F92F8-4CA7-2F40-BC44-D63AAB6D3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4936C3-BCE5-BB2A-503B-B9D052F2E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13301-B59F-E4CB-D183-396F5F86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97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BDFD4-75CC-A229-4028-F10EDFFC4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AC040C-DE0C-9D1E-1B07-4FDB00A6C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079582-36FC-4C21-0B59-C39611514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F06BAA-E831-0657-A6EE-90AE5F9D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78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6E1CC9-480C-1F15-CB03-67F1564B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7BBA96-2076-1BA6-E122-4CF7F25F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AC1F5-B86B-B6E2-C3EF-A3FB9E87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44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AD18-BCD4-4B05-6130-54190F8B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D9797-3FF9-C792-FB51-EAAED964A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52131-2BE9-AC6C-1AEB-C01BBE8E2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8B309-BF77-9AC7-33A3-DE218344B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2AFCC5-87A7-393D-66BD-1E74C3988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E98852-4E29-81B0-C612-F5D52435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15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A4C4F-9F42-6440-7E8E-CC1FE45F1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E89AC6-BC7B-E42C-AA58-5E1B76DC50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6D9A5-EABB-B527-4493-8481B0940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8C896-2915-8244-2C5E-0653458B9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9BB5F-91D9-D197-8922-35864A68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4A215-4242-6925-CE5C-014CA6CE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01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EF7B07-5119-E397-2CC6-E4FB000BA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FFCD6-6BE1-AF04-2401-597C4C8D1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46E24-A9A9-6887-D184-7A5E201B8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B7ED63-8E00-4285-AD66-B78D1D68107B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9C0A-94E1-A934-8910-FC0297234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6E1DC-5C83-07A4-F933-4C58F369D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B092C6-C75E-496C-8E7C-4A472F4B44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5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D728652-2D5B-DAEF-05CA-93D89B7C8095}"/>
              </a:ext>
            </a:extLst>
          </p:cNvPr>
          <p:cNvGrpSpPr/>
          <p:nvPr/>
        </p:nvGrpSpPr>
        <p:grpSpPr>
          <a:xfrm>
            <a:off x="207819" y="187039"/>
            <a:ext cx="11776365" cy="6483922"/>
            <a:chOff x="-935182" y="187039"/>
            <a:chExt cx="11776365" cy="648392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565E2D-CB8A-7B19-582C-652BDEE0D985}"/>
                </a:ext>
              </a:extLst>
            </p:cNvPr>
            <p:cNvSpPr/>
            <p:nvPr/>
          </p:nvSpPr>
          <p:spPr>
            <a:xfrm>
              <a:off x="-935182" y="187039"/>
              <a:ext cx="5773883" cy="6483922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dashDot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309A6F-D73A-52D2-06C8-889A0FBC89B4}"/>
                </a:ext>
              </a:extLst>
            </p:cNvPr>
            <p:cNvSpPr/>
            <p:nvPr/>
          </p:nvSpPr>
          <p:spPr>
            <a:xfrm>
              <a:off x="5067300" y="187039"/>
              <a:ext cx="5773883" cy="6483922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/>
              </a:solidFill>
              <a:prstDash val="dashDot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5B437E-F724-6E19-CD49-1DD3056D468C}"/>
                </a:ext>
              </a:extLst>
            </p:cNvPr>
            <p:cNvSpPr txBox="1"/>
            <p:nvPr/>
          </p:nvSpPr>
          <p:spPr>
            <a:xfrm>
              <a:off x="-777586" y="356213"/>
              <a:ext cx="5458690" cy="3323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Century Gothic" panose="020B0502020202020204" pitchFamily="34" charset="0"/>
                </a:rPr>
                <a:t>Name</a:t>
              </a:r>
              <a:r>
                <a:rPr lang="en-GB" sz="1400" dirty="0">
                  <a:latin typeface="Century Gothic" panose="020B0502020202020204" pitchFamily="34" charset="0"/>
                </a:rPr>
                <a:t>: </a:t>
              </a:r>
            </a:p>
            <a:p>
              <a:r>
                <a:rPr lang="en-GB" sz="1400" b="1" dirty="0">
                  <a:latin typeface="Century Gothic" panose="020B0502020202020204" pitchFamily="34" charset="0"/>
                </a:rPr>
                <a:t>Dream Job</a:t>
              </a:r>
              <a:r>
                <a:rPr lang="en-GB" sz="1400" dirty="0">
                  <a:latin typeface="Century Gothic" panose="020B0502020202020204" pitchFamily="34" charset="0"/>
                </a:rPr>
                <a:t>: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b="1" dirty="0">
                  <a:latin typeface="Century Gothic" panose="020B0502020202020204" pitchFamily="34" charset="0"/>
                </a:rPr>
                <a:t>3 things on my bucket list</a:t>
              </a:r>
              <a:r>
                <a:rPr lang="en-GB" sz="1400" dirty="0">
                  <a:latin typeface="Century Gothic" panose="020B0502020202020204" pitchFamily="34" charset="0"/>
                </a:rPr>
                <a:t>:</a:t>
              </a:r>
            </a:p>
            <a:p>
              <a:r>
                <a:rPr lang="en-GB" sz="1400" dirty="0">
                  <a:latin typeface="Century Gothic" panose="020B0502020202020204" pitchFamily="34" charset="0"/>
                </a:rPr>
                <a:t>1)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dirty="0">
                  <a:latin typeface="Century Gothic" panose="020B0502020202020204" pitchFamily="34" charset="0"/>
                </a:rPr>
                <a:t>2)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dirty="0">
                  <a:latin typeface="Century Gothic" panose="020B0502020202020204" pitchFamily="34" charset="0"/>
                </a:rPr>
                <a:t>3)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b="1" dirty="0">
                  <a:latin typeface="Century Gothic" panose="020B0502020202020204" pitchFamily="34" charset="0"/>
                </a:rPr>
                <a:t>Favourite years</a:t>
              </a:r>
              <a:r>
                <a:rPr lang="en-GB" sz="1400" dirty="0">
                  <a:latin typeface="Century Gothic" panose="020B0502020202020204" pitchFamily="34" charset="0"/>
                </a:rPr>
                <a:t>: Years 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b="1" dirty="0">
                  <a:latin typeface="Century Gothic" panose="020B0502020202020204" pitchFamily="34" charset="0"/>
                </a:rPr>
                <a:t>Favourite school moments</a:t>
              </a:r>
              <a:r>
                <a:rPr lang="en-GB" sz="1400" dirty="0">
                  <a:latin typeface="Century Gothic" panose="020B0502020202020204" pitchFamily="34" charset="0"/>
                </a:rPr>
                <a:t>: </a:t>
              </a:r>
            </a:p>
            <a:p>
              <a:endParaRPr lang="en-GB" sz="1400" dirty="0">
                <a:latin typeface="Century Gothic" panose="020B0502020202020204" pitchFamily="34" charset="0"/>
              </a:endParaRPr>
            </a:p>
            <a:p>
              <a:r>
                <a:rPr lang="en-GB" sz="1400" b="1" dirty="0">
                  <a:latin typeface="Century Gothic" panose="020B0502020202020204" pitchFamily="34" charset="0"/>
                </a:rPr>
                <a:t>My comments</a:t>
              </a:r>
              <a:r>
                <a:rPr lang="en-GB" sz="1400" dirty="0">
                  <a:latin typeface="Century Gothic" panose="020B0502020202020204" pitchFamily="34" charset="0"/>
                </a:rPr>
                <a:t>: </a:t>
              </a: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B013469-3E5F-337D-7B14-E525AE498940}"/>
                    </a:ext>
                  </a:extLst>
                </p14:cNvPr>
                <p14:cNvContentPartPr/>
                <p14:nvPr/>
              </p14:nvContentPartPr>
              <p14:xfrm>
                <a:off x="5600373" y="1745460"/>
                <a:ext cx="360" cy="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B013469-3E5F-337D-7B14-E525AE49894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594253" y="173934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B73598A-B635-A340-3CD9-259ABB1A2EE0}"/>
              </a:ext>
            </a:extLst>
          </p:cNvPr>
          <p:cNvSpPr txBox="1"/>
          <p:nvPr/>
        </p:nvSpPr>
        <p:spPr>
          <a:xfrm>
            <a:off x="6367897" y="356212"/>
            <a:ext cx="545869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Name</a:t>
            </a:r>
            <a:r>
              <a:rPr lang="en-GB" sz="1400" dirty="0">
                <a:latin typeface="Century Gothic" panose="020B0502020202020204" pitchFamily="34" charset="0"/>
              </a:rPr>
              <a:t>: </a:t>
            </a:r>
          </a:p>
          <a:p>
            <a:r>
              <a:rPr lang="en-GB" sz="1400" b="1" dirty="0">
                <a:latin typeface="Century Gothic" panose="020B0502020202020204" pitchFamily="34" charset="0"/>
              </a:rPr>
              <a:t>Dream Job</a:t>
            </a:r>
            <a:r>
              <a:rPr lang="en-GB" sz="1400" dirty="0">
                <a:latin typeface="Century Gothic" panose="020B0502020202020204" pitchFamily="34" charset="0"/>
              </a:rPr>
              <a:t>: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3 things on my bucket list</a:t>
            </a:r>
            <a:r>
              <a:rPr lang="en-GB" sz="1400" dirty="0">
                <a:latin typeface="Century Gothic" panose="020B0502020202020204" pitchFamily="34" charset="0"/>
              </a:rPr>
              <a:t>:</a:t>
            </a:r>
          </a:p>
          <a:p>
            <a:r>
              <a:rPr lang="en-GB" sz="1400" dirty="0">
                <a:latin typeface="Century Gothic" panose="020B0502020202020204" pitchFamily="34" charset="0"/>
              </a:rPr>
              <a:t>1)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2)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dirty="0">
                <a:latin typeface="Century Gothic" panose="020B0502020202020204" pitchFamily="34" charset="0"/>
              </a:rPr>
              <a:t>3)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Favourite years</a:t>
            </a:r>
            <a:r>
              <a:rPr lang="en-GB" sz="1400" dirty="0">
                <a:latin typeface="Century Gothic" panose="020B0502020202020204" pitchFamily="34" charset="0"/>
              </a:rPr>
              <a:t>: Years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Favourite school moments</a:t>
            </a:r>
            <a:r>
              <a:rPr lang="en-GB" sz="1400" dirty="0">
                <a:latin typeface="Century Gothic" panose="020B0502020202020204" pitchFamily="34" charset="0"/>
              </a:rPr>
              <a:t>: </a:t>
            </a:r>
          </a:p>
          <a:p>
            <a:endParaRPr lang="en-GB" sz="1400" dirty="0">
              <a:latin typeface="Century Gothic" panose="020B0502020202020204" pitchFamily="34" charset="0"/>
            </a:endParaRPr>
          </a:p>
          <a:p>
            <a:r>
              <a:rPr lang="en-GB" sz="1400" b="1" dirty="0">
                <a:latin typeface="Century Gothic" panose="020B0502020202020204" pitchFamily="34" charset="0"/>
              </a:rPr>
              <a:t>My comments</a:t>
            </a:r>
            <a:r>
              <a:rPr lang="en-GB" sz="1400" dirty="0">
                <a:latin typeface="Century Gothic" panose="020B050202020202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18177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3D2D7C39557F44AB7106C68E333416" ma:contentTypeVersion="6" ma:contentTypeDescription="Create a new document." ma:contentTypeScope="" ma:versionID="b67b41c826528f37527d9c40393e8f58">
  <xsd:schema xmlns:xsd="http://www.w3.org/2001/XMLSchema" xmlns:xs="http://www.w3.org/2001/XMLSchema" xmlns:p="http://schemas.microsoft.com/office/2006/metadata/properties" xmlns:ns2="dba79a05-faaf-4605-8af6-1105a3fd8cf6" xmlns:ns3="2d0761f9-8a80-4e94-bdf3-cf8741529f7f" targetNamespace="http://schemas.microsoft.com/office/2006/metadata/properties" ma:root="true" ma:fieldsID="72f9eb9fb6bba34bad385dbf200cb88a" ns2:_="" ns3:_="">
    <xsd:import namespace="dba79a05-faaf-4605-8af6-1105a3fd8cf6"/>
    <xsd:import namespace="2d0761f9-8a80-4e94-bdf3-cf8741529f7f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79a05-faaf-4605-8af6-1105a3fd8cf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b8bf2ae-68fd-413e-8dbe-708d90cc8f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761f9-8a80-4e94-bdf3-cf8741529f7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e8c598-b21c-4bc9-a109-dee161b6fbd2}" ma:internalName="TaxCatchAll" ma:showField="CatchAllData" ma:web="2d0761f9-8a80-4e94-bdf3-cf8741529f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d0761f9-8a80-4e94-bdf3-cf8741529f7f" xsi:nil="true"/>
    <lcf76f155ced4ddcb4097134ff3c332f xmlns="dba79a05-faaf-4605-8af6-1105a3fd8cf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FB4BAF0-B754-4963-86CE-4AAE1D04F02D}"/>
</file>

<file path=customXml/itemProps2.xml><?xml version="1.0" encoding="utf-8"?>
<ds:datastoreItem xmlns:ds="http://schemas.openxmlformats.org/officeDocument/2006/customXml" ds:itemID="{662E8B80-58AB-4478-B50F-2643E274FB56}"/>
</file>

<file path=customXml/itemProps3.xml><?xml version="1.0" encoding="utf-8"?>
<ds:datastoreItem xmlns:ds="http://schemas.openxmlformats.org/officeDocument/2006/customXml" ds:itemID="{FD2CF904-3D04-4C2F-BD30-A8E6952EFB64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Sophie McRobie</dc:creator>
  <cp:lastModifiedBy>Sophie McRobie</cp:lastModifiedBy>
  <cp:revision>1</cp:revision>
  <dcterms:created xsi:type="dcterms:W3CDTF">2026-07-02T21:04:37Z</dcterms:created>
  <dcterms:modified xsi:type="dcterms:W3CDTF">2026-07-02T21:06:16Z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0x010100A93D2D7C39557F44AB7106C68E333416</vt:lpwstr>
  </property>
</Properties>
</file>