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1" r:id="rId3"/>
    <p:sldId id="258" r:id="rId4"/>
    <p:sldId id="259" r:id="rId5"/>
    <p:sldId id="287" r:id="rId6"/>
    <p:sldId id="266" r:id="rId7"/>
    <p:sldId id="262" r:id="rId8"/>
    <p:sldId id="263" r:id="rId9"/>
    <p:sldId id="264" r:id="rId10"/>
    <p:sldId id="265" r:id="rId11"/>
    <p:sldId id="270" r:id="rId12"/>
    <p:sldId id="282" r:id="rId13"/>
    <p:sldId id="268" r:id="rId14"/>
    <p:sldId id="267" r:id="rId15"/>
    <p:sldId id="273" r:id="rId16"/>
    <p:sldId id="284" r:id="rId17"/>
    <p:sldId id="275" r:id="rId18"/>
    <p:sldId id="288" r:id="rId19"/>
    <p:sldId id="289" r:id="rId20"/>
    <p:sldId id="290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8AB5E-B46A-4C2D-9990-AC9E6C85CCE0}" v="269" dt="2025-05-19T14:16:03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90FD-8AD8-58E4-69F8-BBA24F971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42923-13CC-1850-A1BE-575868968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DBC7E-49C8-EA21-BE92-E52957A0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8DB20-5A16-5C67-1F5B-1DD398FC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9CBD9-6E63-A1D8-5389-1A3B2F96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47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890D-7E5F-EB7F-FADF-12D10C4B7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061D39-A163-0C67-0591-C453B8AA3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7DBD-8130-3CED-1492-2CC986D2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583C-D8E0-2BE5-154D-126C01F7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2F9F-D6B5-B4CB-3307-AD0BCFAD3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8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CC7CB-297B-641F-4D3E-8D93D044F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93E06-BBC7-A702-B17A-A67333E02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4EB82-D663-E2EB-15FB-3BA6B8E5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4D244-BF81-3589-1BF6-7223259F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9F074-5F7C-58C4-D600-CC04D2CA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47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D492-D542-5656-8109-A571035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818DF-3F2C-6FFA-2163-9C845FF92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EB577-175A-440A-B982-1CF6452E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36572-32E3-FDFF-15BC-9099965F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7B41-2BD7-DF06-F8DC-07CFA70B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AFA2-3D74-8874-3060-3B8C4339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1A697-8220-4A6D-A320-57F88CF1A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23301-FBA7-FF38-5275-F1BD097B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61C9B-4D7E-ED89-116F-A7307458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BC90-FB64-FE00-D549-973B2601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69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D250-9DC4-DF51-C5CF-D69A8D42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4587-8D1D-349E-C7D8-4695469CF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A2000-0C37-F298-CED9-6CCA85E92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0DE37-5DBC-B927-29D6-A5A82A83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5209D-D826-DDC2-F64D-0EA1A0CE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49B9B-DAF0-C456-3CA1-3137D70B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9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882F-AFE0-87A6-9C41-4A91BD43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8D42-ADFF-0A82-43C1-426E57AEC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20D6C-4606-64DD-263E-058D54DA5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F2F19-2DFF-4A94-E5D6-A547B602B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9FC68-1B79-1B77-0D3E-1E092B488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09500-FBE8-6117-23A5-87AB6C90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8BA5E-0A5B-E50C-B097-276516DF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E490D-94FF-47F9-73D8-A8BCBA6E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35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2300-0FD5-469C-D84A-9A897AC7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23F33-3E97-41D0-32CB-45E55C365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7D75D-8909-9427-07FC-328768CB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10BB9-3CC1-3059-6BF4-B3F7A936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6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33EF54-D707-2712-B303-E71D1E65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A4318-057E-AEE0-D885-0961027B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F9969-2812-9050-25CA-05E76D16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61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6740-B987-03A9-4F42-E078D691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C9AD0-5901-C2A4-153C-A008DB72A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2B39E-2705-CE40-AD1B-E914CFD56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DAD53-1C76-ADC9-062A-59D5B3D5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7465E-C9B4-116D-8209-E2CE4A26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18509-EA3A-0BFF-29A1-84C0C6A8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64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A0E4-6CF3-D405-B1BE-D681D74E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228F69-DD27-9A20-E775-7912FB67D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87BA9-92D3-135E-34CE-4CCB3C80F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27322-B5C4-8A0F-678C-CDE856D9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65FC7-4A7E-2877-1B30-3C3946D6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4FC51-2749-C998-5733-231BCFED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4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B48A9E-98E4-A217-C71E-01320B2C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3D81-C840-5B4E-DEC8-5A8A323B4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A8F63-C579-3A48-0A12-65A431C0D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01A7A8-DDAB-4FB4-BEAF-029F113D74A5}" type="datetimeFigureOut">
              <a:rPr lang="en-GB" smtClean="0"/>
              <a:t>23/05/2025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37B5F-547F-DEDB-D3E5-1B19D562B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DC40-1ED2-7378-622F-FE5488041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019B6-6632-412F-ABA0-11C0860B5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29E2D-277D-DEF3-804E-12EDA048F31B}"/>
              </a:ext>
            </a:extLst>
          </p:cNvPr>
          <p:cNvSpPr txBox="1"/>
          <p:nvPr/>
        </p:nvSpPr>
        <p:spPr>
          <a:xfrm>
            <a:off x="3264159" y="4765125"/>
            <a:ext cx="5663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Year 6 at PGL 2025</a:t>
            </a:r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Parent Information</a:t>
            </a:r>
          </a:p>
        </p:txBody>
      </p:sp>
    </p:spTree>
    <p:extLst>
      <p:ext uri="{BB962C8B-B14F-4D97-AF65-F5344CB8AC3E}">
        <p14:creationId xmlns:p14="http://schemas.microsoft.com/office/powerpoint/2010/main" val="231111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29932" r="23279" b="33333"/>
          <a:stretch/>
        </p:blipFill>
        <p:spPr>
          <a:xfrm>
            <a:off x="624348" y="-24720"/>
            <a:ext cx="10943303" cy="68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5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>
          <a:xfrm>
            <a:off x="3359148" y="215900"/>
            <a:ext cx="4527551" cy="4203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462337"/>
            <a:ext cx="4282016" cy="3211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215900"/>
            <a:ext cx="4328583" cy="324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49" y="3462337"/>
            <a:ext cx="4527551" cy="3395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9" y="3462337"/>
            <a:ext cx="2533650" cy="337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0"/>
          <a:stretch/>
        </p:blipFill>
        <p:spPr>
          <a:xfrm>
            <a:off x="787397" y="215900"/>
            <a:ext cx="2596753" cy="32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5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3EAD0D-37F2-8A4A-E049-AFD76CDA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the children get up to?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E492C-33D5-2408-6479-557B7F2D5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37" y="2261645"/>
            <a:ext cx="11639125" cy="27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95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54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9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04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3254" y="-2667000"/>
            <a:ext cx="432549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5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7F5A-C8C8-BD23-FAE1-0438CFE0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013" y="91573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What to bring…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14CE9-C70C-E327-C0A9-69C9C3776AD1}"/>
              </a:ext>
            </a:extLst>
          </p:cNvPr>
          <p:cNvSpPr txBox="1"/>
          <p:nvPr/>
        </p:nvSpPr>
        <p:spPr>
          <a:xfrm>
            <a:off x="1098780" y="1578512"/>
            <a:ext cx="98460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A sleeping bag/duvet with cover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Pillow</a:t>
            </a:r>
            <a:endParaRPr lang="en-GB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Washing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At least 2 towels – one you are happy to get muddy!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Sleeping gear – pyjamas, night dress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Changes of underwear and socks for 4 days – may need to change during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3 jumpers/fleeces</a:t>
            </a:r>
            <a:endParaRPr lang="en-GB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Multiple p</a:t>
            </a:r>
            <a:r>
              <a:rPr lang="en-GB" sz="2200" dirty="0">
                <a:solidFill>
                  <a:schemeClr val="tx1"/>
                </a:solidFill>
                <a:latin typeface="+mj-lt"/>
              </a:rPr>
              <a:t>airs of trousers/tracksuit bottoms for activities – no jeans</a:t>
            </a:r>
            <a:r>
              <a:rPr lang="en-GB" sz="2200" dirty="0">
                <a:latin typeface="+mj-lt"/>
              </a:rPr>
              <a:t>; a pair for evenings</a:t>
            </a:r>
          </a:p>
        </p:txBody>
      </p:sp>
      <p:pic>
        <p:nvPicPr>
          <p:cNvPr id="3" name="Picture 2" descr="logo-fotor-bg-remover-20230814192254">
            <a:extLst>
              <a:ext uri="{FF2B5EF4-FFF2-40B4-BE49-F238E27FC236}">
                <a16:creationId xmlns:a16="http://schemas.microsoft.com/office/drawing/2014/main" id="{B5CE9846-958F-4EFB-EDBF-8BC103D26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3245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7F5A-C8C8-BD23-FAE1-0438CFE0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09" y="13062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What to bring…</a:t>
            </a:r>
            <a:br>
              <a:rPr lang="en-GB" dirty="0"/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AF3CC-5A61-B825-3DFD-1219F17E0C42}"/>
              </a:ext>
            </a:extLst>
          </p:cNvPr>
          <p:cNvSpPr txBox="1"/>
          <p:nvPr/>
        </p:nvSpPr>
        <p:spPr>
          <a:xfrm>
            <a:off x="839755" y="1306286"/>
            <a:ext cx="106025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T-shirts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2 pairs of trainers (wet/dry activities)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Warm and waterproof jacket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Waterproof trousers if you have them – can be borrowed, please don’t buy!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Plastic bags for wet/dirty clothes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Plastic drinks bottle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Shorts</a:t>
            </a:r>
            <a:endParaRPr lang="en-GB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Sun hat/sun cream</a:t>
            </a:r>
            <a:endParaRPr lang="en-GB" sz="2200" dirty="0">
              <a:latin typeface="+mj-lt"/>
            </a:endParaRP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255A6BEC-4D32-00A8-5ECE-E3C4FAA1B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87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we going to PGL?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+mj-lt"/>
              </a:rPr>
              <a:t>Part of our personal development offer</a:t>
            </a:r>
          </a:p>
          <a:p>
            <a:r>
              <a:rPr lang="en-GB" sz="2400" dirty="0">
                <a:latin typeface="+mj-lt"/>
              </a:rPr>
              <a:t>Confidence building</a:t>
            </a:r>
          </a:p>
          <a:p>
            <a:r>
              <a:rPr lang="en-GB" sz="2400" dirty="0">
                <a:latin typeface="+mj-lt"/>
              </a:rPr>
              <a:t>Prepare them for secondary by encountering new challenges</a:t>
            </a:r>
          </a:p>
          <a:p>
            <a:r>
              <a:rPr lang="en-GB" sz="2400" dirty="0">
                <a:latin typeface="+mj-lt"/>
              </a:rPr>
              <a:t>To have fun and create some final memories of their time at primary school!</a:t>
            </a: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FC94C46B-756F-50B3-7A26-7A7EA31E2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476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7F5A-C8C8-BD23-FAE1-0438CFE0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60" y="599767"/>
            <a:ext cx="4317453" cy="609600"/>
          </a:xfrm>
        </p:spPr>
        <p:txBody>
          <a:bodyPr>
            <a:normAutofit fontScale="90000"/>
          </a:bodyPr>
          <a:lstStyle/>
          <a:p>
            <a:r>
              <a:rPr lang="en-GB" dirty="0"/>
              <a:t>Points to note: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ACB39-41A5-B4EE-0F94-CBC0723C54F3}"/>
              </a:ext>
            </a:extLst>
          </p:cNvPr>
          <p:cNvSpPr txBox="1"/>
          <p:nvPr/>
        </p:nvSpPr>
        <p:spPr>
          <a:xfrm>
            <a:off x="930251" y="1426141"/>
            <a:ext cx="98360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Evenings can get cooler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Please label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No mobile phones/electronic devices other than a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No smart watches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Deodorants – roll on rather than spray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Money - £10 maximum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Pack for every eventuality!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j-lt"/>
              </a:rPr>
              <a:t>The last two years have been warm – a hot water bottle filled with cold water can be useful!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Parental Consent form</a:t>
            </a: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7FC6D7E2-3AF5-7192-13D6-B5DC1EBEB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66188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44" y="1462089"/>
            <a:ext cx="8596668" cy="5395911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+mj-lt"/>
              </a:rPr>
              <a:t>Can children take phones?</a:t>
            </a:r>
          </a:p>
          <a:p>
            <a:r>
              <a:rPr lang="en-GB" sz="2000" dirty="0">
                <a:latin typeface="+mj-lt"/>
              </a:rPr>
              <a:t>No – please leave at home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Can children take electronic games/ smart watches?</a:t>
            </a:r>
          </a:p>
          <a:p>
            <a:r>
              <a:rPr lang="en-GB" sz="2000" dirty="0">
                <a:latin typeface="+mj-lt"/>
              </a:rPr>
              <a:t>No – please leave these at home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Can my child bring board/card games?</a:t>
            </a:r>
          </a:p>
          <a:p>
            <a:r>
              <a:rPr lang="en-GB" sz="2000" dirty="0">
                <a:latin typeface="+mj-lt"/>
              </a:rPr>
              <a:t>Yes, but they are the responsibility of the child</a:t>
            </a:r>
          </a:p>
          <a:p>
            <a:pPr marL="0" indent="0">
              <a:buNone/>
            </a:pPr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Medication?</a:t>
            </a:r>
          </a:p>
          <a:p>
            <a:r>
              <a:rPr lang="en-GB" sz="2000" dirty="0">
                <a:latin typeface="+mj-lt"/>
              </a:rPr>
              <a:t>Please put this on the parental consent form you have been given today.</a:t>
            </a: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02D17D82-65F3-612C-8749-FDCDDA5BE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88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11020"/>
            <a:ext cx="8596668" cy="1320800"/>
          </a:xfrm>
        </p:spPr>
        <p:txBody>
          <a:bodyPr/>
          <a:lstStyle/>
          <a:p>
            <a:r>
              <a:rPr lang="en-GB" dirty="0"/>
              <a:t>FAQs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2089"/>
            <a:ext cx="9561370" cy="5395911"/>
          </a:xfrm>
        </p:spPr>
        <p:txBody>
          <a:bodyPr>
            <a:normAutofit/>
          </a:bodyPr>
          <a:lstStyle/>
          <a:p>
            <a:pPr lvl="1"/>
            <a:r>
              <a:rPr lang="en-GB" sz="2000" dirty="0">
                <a:latin typeface="+mj-lt"/>
              </a:rPr>
              <a:t>Spending money?</a:t>
            </a:r>
          </a:p>
          <a:p>
            <a:pPr lvl="1"/>
            <a:r>
              <a:rPr lang="en-GB" sz="2000" dirty="0">
                <a:latin typeface="+mj-lt"/>
              </a:rPr>
              <a:t>Maximum of £10. This is to be looked after by the child. There is no requirement or expectation to bring money.</a:t>
            </a:r>
          </a:p>
          <a:p>
            <a:pPr marL="457200" lvl="1" indent="0">
              <a:buNone/>
            </a:pPr>
            <a:endParaRPr lang="en-GB" sz="2000" dirty="0">
              <a:latin typeface="+mj-lt"/>
            </a:endParaRPr>
          </a:p>
          <a:p>
            <a:pPr lvl="1"/>
            <a:r>
              <a:rPr lang="en-GB" sz="2000" dirty="0">
                <a:latin typeface="+mj-lt"/>
              </a:rPr>
              <a:t>Cameras?</a:t>
            </a:r>
          </a:p>
          <a:p>
            <a:pPr lvl="1"/>
            <a:r>
              <a:rPr lang="en-GB" sz="2000" dirty="0">
                <a:latin typeface="+mj-lt"/>
              </a:rPr>
              <a:t>Children are welcome to bring a basic camera with them.</a:t>
            </a:r>
          </a:p>
          <a:p>
            <a:pPr marL="457200" lvl="1" indent="0">
              <a:buNone/>
            </a:pPr>
            <a:endParaRPr lang="en-GB" sz="2000" dirty="0">
              <a:latin typeface="+mj-lt"/>
            </a:endParaRPr>
          </a:p>
          <a:p>
            <a:pPr lvl="1"/>
            <a:r>
              <a:rPr lang="en-GB" sz="2000" dirty="0">
                <a:latin typeface="+mj-lt"/>
              </a:rPr>
              <a:t>What if my child is homesick?</a:t>
            </a:r>
          </a:p>
          <a:p>
            <a:pPr lvl="1"/>
            <a:r>
              <a:rPr lang="en-GB" sz="2000" dirty="0">
                <a:latin typeface="+mj-lt"/>
              </a:rPr>
              <a:t>This can happen. We take it case by case and will support the child with managing this. We would only contact you if we felt a call home would help. </a:t>
            </a:r>
          </a:p>
          <a:p>
            <a:pPr marL="457200" lvl="1" indent="0">
              <a:buNone/>
            </a:pPr>
            <a:endParaRPr lang="en-GB" sz="2000" dirty="0">
              <a:latin typeface="+mj-lt"/>
            </a:endParaRPr>
          </a:p>
          <a:p>
            <a:pPr lvl="1"/>
            <a:r>
              <a:rPr lang="en-GB" sz="2000" dirty="0">
                <a:latin typeface="+mj-lt"/>
              </a:rPr>
              <a:t>Sleeping arrangements?</a:t>
            </a:r>
          </a:p>
          <a:p>
            <a:pPr lvl="1"/>
            <a:r>
              <a:rPr lang="en-GB" sz="2000" dirty="0">
                <a:latin typeface="+mj-lt"/>
              </a:rPr>
              <a:t>All of the boys will be in one room together and the girls split into a 6 and a 4.</a:t>
            </a:r>
          </a:p>
          <a:p>
            <a:pPr marL="457200" lvl="1" indent="0">
              <a:buNone/>
            </a:pPr>
            <a:endParaRPr lang="en-GB" sz="2000" dirty="0">
              <a:latin typeface="+mj-lt"/>
            </a:endParaRPr>
          </a:p>
          <a:p>
            <a:endParaRPr lang="en-GB" sz="2200" dirty="0"/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84C3AA5B-B004-B5F9-EFB9-4B9C61182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53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9281"/>
            <a:ext cx="8596668" cy="5395911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+mj-lt"/>
              </a:rPr>
              <a:t>What if my child wakes up in the middle of the night?</a:t>
            </a:r>
          </a:p>
          <a:p>
            <a:r>
              <a:rPr lang="en-GB" sz="2000" dirty="0">
                <a:latin typeface="+mj-lt"/>
              </a:rPr>
              <a:t>If a child wakes up, they can knock on an adult’s door who will help them.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Can my child come home half-way through?</a:t>
            </a:r>
          </a:p>
          <a:p>
            <a:r>
              <a:rPr lang="en-GB" sz="2000" dirty="0">
                <a:latin typeface="+mj-lt"/>
              </a:rPr>
              <a:t>Yes, but we would do everything possible to avoid this.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Does my child leave the PGL site during their residential?</a:t>
            </a:r>
          </a:p>
          <a:p>
            <a:r>
              <a:rPr lang="en-GB" sz="2000" dirty="0">
                <a:latin typeface="+mj-lt"/>
              </a:rPr>
              <a:t>No – all activities are on site.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Does my child have to do an activity?</a:t>
            </a:r>
          </a:p>
          <a:p>
            <a:r>
              <a:rPr lang="en-GB" sz="2000" dirty="0">
                <a:latin typeface="+mj-lt"/>
              </a:rPr>
              <a:t>No, but they will be encouraged.</a:t>
            </a:r>
          </a:p>
          <a:p>
            <a:pPr lvl="1"/>
            <a:endParaRPr lang="en-GB" sz="2000" dirty="0">
              <a:latin typeface="+mj-lt"/>
            </a:endParaRP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DCEB4D3D-D119-7586-C207-7FA7C6AFC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616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817" t="19098" r="7053" b="10937"/>
          <a:stretch/>
        </p:blipFill>
        <p:spPr>
          <a:xfrm>
            <a:off x="177800" y="0"/>
            <a:ext cx="11874500" cy="68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1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>
                <a:latin typeface="+mj-lt"/>
              </a:rPr>
              <a:t>When? </a:t>
            </a:r>
          </a:p>
          <a:p>
            <a:r>
              <a:rPr lang="en-GB" sz="2800" dirty="0">
                <a:latin typeface="+mj-lt"/>
              </a:rPr>
              <a:t>Please arrive between 15:00 and 15:30 on Sunday 8</a:t>
            </a:r>
            <a:r>
              <a:rPr lang="en-GB" sz="2800" baseline="30000" dirty="0">
                <a:latin typeface="+mj-lt"/>
              </a:rPr>
              <a:t>th</a:t>
            </a:r>
            <a:r>
              <a:rPr lang="en-GB" sz="2800" dirty="0">
                <a:latin typeface="+mj-lt"/>
              </a:rPr>
              <a:t> June and pick up by 14:00 on 11</a:t>
            </a:r>
            <a:r>
              <a:rPr lang="en-GB" sz="2800" baseline="30000" dirty="0">
                <a:latin typeface="+mj-lt"/>
              </a:rPr>
              <a:t>th</a:t>
            </a:r>
            <a:r>
              <a:rPr lang="en-GB" sz="2800" dirty="0">
                <a:latin typeface="+mj-lt"/>
              </a:rPr>
              <a:t> June. </a:t>
            </a:r>
          </a:p>
          <a:p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Where? </a:t>
            </a:r>
          </a:p>
          <a:p>
            <a:r>
              <a:rPr lang="en-GB" sz="2800" dirty="0">
                <a:latin typeface="+mj-lt"/>
              </a:rPr>
              <a:t>Caythorpe Court, NG32 3ER. It’s the second turning on the right (not the deliveries entrance).</a:t>
            </a:r>
          </a:p>
          <a:p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Who’s going? </a:t>
            </a:r>
          </a:p>
          <a:p>
            <a:r>
              <a:rPr lang="en-GB" sz="2800" dirty="0">
                <a:latin typeface="+mj-lt"/>
              </a:rPr>
              <a:t>Mrs McRobie and Mr Allen. Mrs Smith is hoping to join us                       for some of the time we are there.</a:t>
            </a: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02134EBB-12C4-B6A0-6D3C-999E9C837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69" y="4971201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4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E28C-7EDD-5748-FB4C-2348B7C1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Drop off and pick up…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A7879-2798-9D46-3571-E278195A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dirty="0">
                <a:latin typeface="+mj-lt"/>
              </a:rPr>
              <a:t>Mr Allen will arrive early. </a:t>
            </a:r>
          </a:p>
          <a:p>
            <a:r>
              <a:rPr lang="en-GB" sz="2600" dirty="0">
                <a:latin typeface="+mj-lt"/>
              </a:rPr>
              <a:t>Unfortunately, parents will not be able to see the rooms and it would be best to leave relatively soon after arrival.</a:t>
            </a:r>
          </a:p>
          <a:p>
            <a:r>
              <a:rPr lang="en-GB" sz="2600" dirty="0">
                <a:latin typeface="+mj-lt"/>
              </a:rPr>
              <a:t>When picking up, please collect the children from where they were dropped in the car park area</a:t>
            </a:r>
          </a:p>
        </p:txBody>
      </p:sp>
      <p:pic>
        <p:nvPicPr>
          <p:cNvPr id="4" name="Picture 3" descr="logo-fotor-bg-remover-20230814192254">
            <a:extLst>
              <a:ext uri="{FF2B5EF4-FFF2-40B4-BE49-F238E27FC236}">
                <a16:creationId xmlns:a16="http://schemas.microsoft.com/office/drawing/2014/main" id="{3EAA605C-8BB7-7D02-C872-902D822B4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13" y="5008524"/>
            <a:ext cx="1846730" cy="16843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331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1821" y="-2666999"/>
            <a:ext cx="286835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2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-185" r="11481" b="-1"/>
          <a:stretch/>
        </p:blipFill>
        <p:spPr>
          <a:xfrm>
            <a:off x="8623300" y="0"/>
            <a:ext cx="3568700" cy="687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469" b="46111"/>
          <a:stretch/>
        </p:blipFill>
        <p:spPr>
          <a:xfrm>
            <a:off x="8628519" y="3555538"/>
            <a:ext cx="3563481" cy="3302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723"/>
            <a:ext cx="5705302" cy="4278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r="10387"/>
          <a:stretch/>
        </p:blipFill>
        <p:spPr>
          <a:xfrm>
            <a:off x="4751300" y="12700"/>
            <a:ext cx="39878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1300" cy="35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r="34027"/>
          <a:stretch/>
        </p:blipFill>
        <p:spPr>
          <a:xfrm>
            <a:off x="8775700" y="0"/>
            <a:ext cx="34163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5" r="14584" b="5833"/>
          <a:stretch/>
        </p:blipFill>
        <p:spPr>
          <a:xfrm rot="16200000">
            <a:off x="970152" y="-970155"/>
            <a:ext cx="6858001" cy="8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1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1" y="1"/>
            <a:ext cx="4724400" cy="35433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5067300" cy="3543300"/>
            <a:chOff x="0" y="0"/>
            <a:chExt cx="5892800" cy="4419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92800" cy="4419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4" t="20461" r="23486" b="29683"/>
            <a:stretch/>
          </p:blipFill>
          <p:spPr>
            <a:xfrm>
              <a:off x="4216400" y="2222500"/>
              <a:ext cx="1676400" cy="21971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0"/>
            <a:ext cx="4419600" cy="3314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408" r="3334" b="19815"/>
          <a:stretch/>
        </p:blipFill>
        <p:spPr>
          <a:xfrm>
            <a:off x="4419600" y="3543300"/>
            <a:ext cx="5364248" cy="331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2895600" cy="217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1" y="2171700"/>
            <a:ext cx="2912534" cy="218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8" t="3519" r="25417" b="12407"/>
          <a:stretch/>
        </p:blipFill>
        <p:spPr>
          <a:xfrm>
            <a:off x="9783848" y="4356101"/>
            <a:ext cx="1509957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Century Gothic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2f1665d-1208-4262-afdc-d0fb324900b2}" enabled="0" method="" siteId="{a2f1665d-1208-4262-afdc-d0fb324900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</TotalTime>
  <Words>625</Words>
  <Application>Microsoft Office PowerPoint</Application>
  <PresentationFormat>Widescreen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Arial</vt:lpstr>
      <vt:lpstr>Century Gothic</vt:lpstr>
      <vt:lpstr>Office Theme</vt:lpstr>
      <vt:lpstr>PowerPoint Presentation</vt:lpstr>
      <vt:lpstr>Why are we going to PGL?</vt:lpstr>
      <vt:lpstr>PowerPoint Presentation</vt:lpstr>
      <vt:lpstr>Key information</vt:lpstr>
      <vt:lpstr>Drop off and pick up…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the children get up 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bring…   </vt:lpstr>
      <vt:lpstr>What to bring…    </vt:lpstr>
      <vt:lpstr>Points to note: </vt:lpstr>
      <vt:lpstr>FAQs</vt:lpstr>
      <vt:lpstr>FAQs</vt:lpstr>
      <vt:lpstr>FAQs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PGL</dc:title>
  <dc:creator>Paul Rice</dc:creator>
  <cp:lastModifiedBy>Sophie McRobie</cp:lastModifiedBy>
  <cp:revision>34</cp:revision>
  <dcterms:created xsi:type="dcterms:W3CDTF">2022-03-29T14:55:15Z</dcterms:created>
  <dcterms:modified xsi:type="dcterms:W3CDTF">2025-05-23T14:00:06Z</dcterms:modified>
</cp:coreProperties>
</file>